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E49D18-19DB-4CC1-9B66-378C52514942}" v="1" dt="2025-06-25T16:24:38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7" autoAdjust="0"/>
    <p:restoredTop sz="94660"/>
  </p:normalViewPr>
  <p:slideViewPr>
    <p:cSldViewPr snapToGrid="0">
      <p:cViewPr varScale="1">
        <p:scale>
          <a:sx n="66" d="100"/>
          <a:sy n="66" d="100"/>
        </p:scale>
        <p:origin x="1022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landi Booyens" userId="898fffdfa717d32a" providerId="LiveId" clId="{60E49D18-19DB-4CC1-9B66-378C52514942}"/>
    <pc:docChg chg="custSel addSld modSld">
      <pc:chgData name="Yolandi Booyens" userId="898fffdfa717d32a" providerId="LiveId" clId="{60E49D18-19DB-4CC1-9B66-378C52514942}" dt="2025-06-25T16:24:38.379" v="47"/>
      <pc:docMkLst>
        <pc:docMk/>
      </pc:docMkLst>
      <pc:sldChg chg="modSp mod">
        <pc:chgData name="Yolandi Booyens" userId="898fffdfa717d32a" providerId="LiveId" clId="{60E49D18-19DB-4CC1-9B66-378C52514942}" dt="2025-06-25T16:24:38.379" v="47"/>
        <pc:sldMkLst>
          <pc:docMk/>
          <pc:sldMk cId="2775005052" sldId="256"/>
        </pc:sldMkLst>
        <pc:spChg chg="mod">
          <ac:chgData name="Yolandi Booyens" userId="898fffdfa717d32a" providerId="LiveId" clId="{60E49D18-19DB-4CC1-9B66-378C52514942}" dt="2025-06-25T16:24:38.379" v="47"/>
          <ac:spMkLst>
            <pc:docMk/>
            <pc:sldMk cId="2775005052" sldId="256"/>
            <ac:spMk id="2" creationId="{0332FF45-E8E1-4E49-F14B-49A973CFE41A}"/>
          </ac:spMkLst>
        </pc:spChg>
        <pc:spChg chg="mod">
          <ac:chgData name="Yolandi Booyens" userId="898fffdfa717d32a" providerId="LiveId" clId="{60E49D18-19DB-4CC1-9B66-378C52514942}" dt="2025-06-25T16:24:38.379" v="47"/>
          <ac:spMkLst>
            <pc:docMk/>
            <pc:sldMk cId="2775005052" sldId="256"/>
            <ac:spMk id="3" creationId="{D09231B1-CC2C-4A44-8293-985EDB70BA48}"/>
          </ac:spMkLst>
        </pc:spChg>
      </pc:sldChg>
      <pc:sldChg chg="new">
        <pc:chgData name="Yolandi Booyens" userId="898fffdfa717d32a" providerId="LiveId" clId="{60E49D18-19DB-4CC1-9B66-378C52514942}" dt="2025-06-25T16:22:53.309" v="0" actId="680"/>
        <pc:sldMkLst>
          <pc:docMk/>
          <pc:sldMk cId="2568469039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98136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3071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00089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60839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67934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4002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1472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9741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7247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7861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8569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4737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21585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7053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88902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886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827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404B01E-CC2E-46D4-9550-5F5030DB20B9}" type="datetimeFigureOut">
              <a:rPr lang="en-ZA" smtClean="0"/>
              <a:t>2025/06/25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6CB8C3-57DC-499C-A927-CF4E06D144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4091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2FF45-E8E1-4E49-F14B-49A973CFE4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>
                <a:latin typeface="Arial" panose="020B0604020202020204" pitchFamily="34" charset="0"/>
                <a:cs typeface="Arial" panose="020B0604020202020204" pitchFamily="34" charset="0"/>
              </a:rPr>
              <a:t>Management 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9231B1-CC2C-4A44-8293-985EDB70BA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ZA" sz="3200" b="1" dirty="0">
                <a:latin typeface="Arial" panose="020B0604020202020204" pitchFamily="34" charset="0"/>
                <a:cs typeface="Arial" panose="020B0604020202020204" pitchFamily="34" charset="0"/>
              </a:rPr>
              <a:t>Feedback Report</a:t>
            </a:r>
          </a:p>
        </p:txBody>
      </p:sp>
    </p:spTree>
    <p:extLst>
      <p:ext uri="{BB962C8B-B14F-4D97-AF65-F5344CB8AC3E}">
        <p14:creationId xmlns:p14="http://schemas.microsoft.com/office/powerpoint/2010/main" val="277500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84690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Corbel</vt:lpstr>
      <vt:lpstr>Parallax</vt:lpstr>
      <vt:lpstr>Management 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Yolandi Booyens</dc:creator>
  <cp:lastModifiedBy>Yolandi Booyens</cp:lastModifiedBy>
  <cp:revision>1</cp:revision>
  <dcterms:created xsi:type="dcterms:W3CDTF">2025-06-25T16:21:34Z</dcterms:created>
  <dcterms:modified xsi:type="dcterms:W3CDTF">2025-06-25T16:24:45Z</dcterms:modified>
</cp:coreProperties>
</file>